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76" r:id="rId4"/>
    <p:sldId id="277" r:id="rId5"/>
    <p:sldId id="272" r:id="rId6"/>
    <p:sldId id="273" r:id="rId7"/>
    <p:sldId id="274" r:id="rId8"/>
    <p:sldId id="275" r:id="rId9"/>
    <p:sldId id="260" r:id="rId10"/>
    <p:sldId id="261" r:id="rId11"/>
    <p:sldId id="262" r:id="rId12"/>
    <p:sldId id="263" r:id="rId13"/>
    <p:sldId id="264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AECC-5192-9044-ACA0-2181884D3401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D7B6-85D5-4341-8927-CEE55CF5B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499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AECC-5192-9044-ACA0-2181884D3401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D7B6-85D5-4341-8927-CEE55CF5B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4074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AECC-5192-9044-ACA0-2181884D3401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D7B6-85D5-4341-8927-CEE55CF5B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7843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AECC-5192-9044-ACA0-2181884D3401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D7B6-85D5-4341-8927-CEE55CF5B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913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AECC-5192-9044-ACA0-2181884D3401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D7B6-85D5-4341-8927-CEE55CF5B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18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AECC-5192-9044-ACA0-2181884D3401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D7B6-85D5-4341-8927-CEE55CF5B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213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AECC-5192-9044-ACA0-2181884D3401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D7B6-85D5-4341-8927-CEE55CF5B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7434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AECC-5192-9044-ACA0-2181884D3401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D7B6-85D5-4341-8927-CEE55CF5B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48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AECC-5192-9044-ACA0-2181884D3401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D7B6-85D5-4341-8927-CEE55CF5B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026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AECC-5192-9044-ACA0-2181884D3401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D7B6-85D5-4341-8927-CEE55CF5B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335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AECC-5192-9044-ACA0-2181884D3401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D7B6-85D5-4341-8927-CEE55CF5B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8801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6AECC-5192-9044-ACA0-2181884D3401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9D7B6-85D5-4341-8927-CEE55CF5B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850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393" y="2178715"/>
            <a:ext cx="1517325" cy="15146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250" y="2178715"/>
            <a:ext cx="3163515" cy="15146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260" y="3838439"/>
            <a:ext cx="550333" cy="550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455" y="3792478"/>
            <a:ext cx="596294" cy="596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3467" y="462393"/>
            <a:ext cx="4827298" cy="15339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51906" y="4479290"/>
            <a:ext cx="8528859" cy="2250550"/>
            <a:chOff x="2904412" y="4623363"/>
            <a:chExt cx="6239588" cy="20015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9524" y="4623363"/>
              <a:ext cx="4124476" cy="200156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04412" y="4623364"/>
              <a:ext cx="2006345" cy="20015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78805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500" y="838200"/>
            <a:ext cx="83947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35857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6526213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14800"/>
            <a:ext cx="3149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752600"/>
            <a:ext cx="18669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0784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19200"/>
            <a:ext cx="8001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67432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713" y="914400"/>
            <a:ext cx="76485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15571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ChangeArrowheads="1"/>
          </p:cNvSpPr>
          <p:nvPr/>
        </p:nvSpPr>
        <p:spPr bwMode="auto">
          <a:xfrm>
            <a:off x="0" y="1600200"/>
            <a:ext cx="19050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4000">
                <a:latin typeface="Times New Roman" charset="0"/>
                <a:cs typeface="Times New Roman" charset="0"/>
              </a:rPr>
              <a:t>How </a:t>
            </a:r>
          </a:p>
          <a:p>
            <a:pPr algn="r"/>
            <a:r>
              <a:rPr lang="en-US" sz="4000">
                <a:latin typeface="Times New Roman" charset="0"/>
                <a:cs typeface="Times New Roman" charset="0"/>
              </a:rPr>
              <a:t>do </a:t>
            </a:r>
          </a:p>
          <a:p>
            <a:pPr algn="r"/>
            <a:r>
              <a:rPr lang="en-US" sz="4000">
                <a:latin typeface="Times New Roman" charset="0"/>
                <a:cs typeface="Times New Roman" charset="0"/>
              </a:rPr>
              <a:t>we </a:t>
            </a:r>
          </a:p>
          <a:p>
            <a:pPr algn="r"/>
            <a:r>
              <a:rPr lang="en-US" sz="4000">
                <a:latin typeface="Times New Roman" charset="0"/>
                <a:cs typeface="Times New Roman" charset="0"/>
              </a:rPr>
              <a:t>see </a:t>
            </a:r>
          </a:p>
          <a:p>
            <a:pPr algn="r"/>
            <a:r>
              <a:rPr lang="en-US" sz="4000">
                <a:latin typeface="Times New Roman" charset="0"/>
                <a:cs typeface="Times New Roman" charset="0"/>
              </a:rPr>
              <a:t>colour ?</a:t>
            </a:r>
          </a:p>
        </p:txBody>
      </p:sp>
      <p:pic>
        <p:nvPicPr>
          <p:cNvPr id="37890" name="Picture 2" descr="http://blogs.forsyth.k12.ga.us/aholland/files/2012/08/eye-color-wheel-10in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0100" y="914400"/>
            <a:ext cx="704056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33142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2173" y="830913"/>
            <a:ext cx="8237752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The sunlight ( having all </a:t>
            </a:r>
            <a:r>
              <a:rPr lang="en-US" sz="3200" dirty="0" err="1" smtClean="0">
                <a:solidFill>
                  <a:srgbClr val="0000FF"/>
                </a:solidFill>
              </a:rPr>
              <a:t>colours</a:t>
            </a:r>
            <a:r>
              <a:rPr lang="en-US" sz="3200" dirty="0" smtClean="0">
                <a:solidFill>
                  <a:srgbClr val="0000FF"/>
                </a:solidFill>
              </a:rPr>
              <a:t>) falls on objects, 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and the object absorbs most of the </a:t>
            </a:r>
            <a:r>
              <a:rPr lang="en-US" sz="3200" dirty="0" err="1" smtClean="0">
                <a:solidFill>
                  <a:srgbClr val="0000FF"/>
                </a:solidFill>
              </a:rPr>
              <a:t>colours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and returns some </a:t>
            </a:r>
            <a:r>
              <a:rPr lang="en-US" sz="3200" dirty="0" err="1" smtClean="0">
                <a:solidFill>
                  <a:srgbClr val="0000FF"/>
                </a:solidFill>
              </a:rPr>
              <a:t>colours</a:t>
            </a:r>
            <a:r>
              <a:rPr lang="en-US" sz="3200" dirty="0" smtClean="0">
                <a:solidFill>
                  <a:srgbClr val="0000FF"/>
                </a:solidFill>
              </a:rPr>
              <a:t>.</a:t>
            </a:r>
          </a:p>
          <a:p>
            <a:endParaRPr lang="en-US" sz="3200" dirty="0"/>
          </a:p>
          <a:p>
            <a:r>
              <a:rPr lang="en-US" sz="3200" dirty="0" smtClean="0">
                <a:solidFill>
                  <a:srgbClr val="FF0000"/>
                </a:solidFill>
              </a:rPr>
              <a:t>WE SEE ONLY THE COLOUR WHICH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IS RETURND BY THE OBJECT</a:t>
            </a:r>
          </a:p>
          <a:p>
            <a:endParaRPr lang="en-US" sz="3200" dirty="0"/>
          </a:p>
          <a:p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If we see a red rose, the red color is reflected </a:t>
            </a:r>
          </a:p>
          <a:p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and all other colors are absorbed</a:t>
            </a:r>
          </a:p>
          <a:p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Leaves are green, it means all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</a:rPr>
              <a:t>colours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are absorbed and green is reflected  </a:t>
            </a: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5071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67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4207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975" y="0"/>
            <a:ext cx="7489825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24365" y="5617434"/>
            <a:ext cx="7239000" cy="8382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00B0F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All </a:t>
            </a:r>
            <a:r>
              <a:rPr lang="en-US" sz="6000" dirty="0" err="1" smtClean="0">
                <a:solidFill>
                  <a:srgbClr val="00B0F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colours</a:t>
            </a:r>
            <a:r>
              <a:rPr lang="en-US" sz="6000" dirty="0" smtClean="0">
                <a:solidFill>
                  <a:srgbClr val="00B0F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are present in </a:t>
            </a:r>
            <a:r>
              <a:rPr lang="en-US" sz="6000" dirty="0">
                <a:solidFill>
                  <a:srgbClr val="00B0F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 single ray of light</a:t>
            </a:r>
          </a:p>
        </p:txBody>
      </p:sp>
    </p:spTree>
    <p:extLst>
      <p:ext uri="{BB962C8B-B14F-4D97-AF65-F5344CB8AC3E}">
        <p14:creationId xmlns:p14="http://schemas.microsoft.com/office/powerpoint/2010/main" xmlns="" val="4126336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6188" y="838200"/>
            <a:ext cx="6627812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1600200"/>
            <a:ext cx="1828800" cy="16002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sz="6000" dirty="0">
                <a:latin typeface="Times New Roman" pitchFamily="18" charset="0"/>
                <a:ea typeface="+mj-ea"/>
                <a:cs typeface="Times New Roman" pitchFamily="18" charset="0"/>
              </a:rPr>
              <a:t>Basic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6000" dirty="0">
                <a:latin typeface="Times New Roman" pitchFamily="18" charset="0"/>
                <a:ea typeface="+mj-ea"/>
                <a:cs typeface="Times New Roman" pitchFamily="18" charset="0"/>
              </a:rPr>
              <a:t>Pigment 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6000" dirty="0" err="1">
                <a:latin typeface="Times New Roman" pitchFamily="18" charset="0"/>
                <a:ea typeface="+mj-ea"/>
                <a:cs typeface="Times New Roman" pitchFamily="18" charset="0"/>
              </a:rPr>
              <a:t>Colours</a:t>
            </a:r>
            <a:endParaRPr lang="en-US" sz="60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4191000"/>
            <a:ext cx="1828800" cy="16002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Basic</a:t>
            </a:r>
            <a:r>
              <a:rPr lang="en-US" sz="60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6000" dirty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Light</a:t>
            </a:r>
            <a:r>
              <a:rPr lang="en-US" sz="6000" dirty="0"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6000" dirty="0" err="1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Colours</a:t>
            </a:r>
            <a:endParaRPr lang="en-US" sz="6000" dirty="0">
              <a:solidFill>
                <a:srgbClr val="7030A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0246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7363" y="661988"/>
            <a:ext cx="5629275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133600" y="1600200"/>
            <a:ext cx="685800" cy="10668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19400" y="4876800"/>
            <a:ext cx="685800" cy="10668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24600" y="2971800"/>
            <a:ext cx="685800" cy="10668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xmlns="" val="3879489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172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0887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382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14088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92</Words>
  <Application>Microsoft Office PowerPoint</Application>
  <PresentationFormat>On-screen Show (4:3)</PresentationFormat>
  <Paragraphs>26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MacBook Pro</dc:creator>
  <cp:lastModifiedBy>Aisha</cp:lastModifiedBy>
  <cp:revision>6</cp:revision>
  <dcterms:created xsi:type="dcterms:W3CDTF">2018-04-29T16:43:14Z</dcterms:created>
  <dcterms:modified xsi:type="dcterms:W3CDTF">2020-05-11T16:28:02Z</dcterms:modified>
</cp:coreProperties>
</file>